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1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345A-FE8D-4A6F-95C6-1EE18DF8CC4A}" type="datetimeFigureOut">
              <a:rPr lang="en-US" smtClean="0"/>
              <a:t>8/7/2012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54C2B-0D1C-4313-B3C1-9020A317E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386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345A-FE8D-4A6F-95C6-1EE18DF8CC4A}" type="datetimeFigureOut">
              <a:rPr lang="en-US" smtClean="0"/>
              <a:t>8/7/2012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54C2B-0D1C-4313-B3C1-9020A317E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978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345A-FE8D-4A6F-95C6-1EE18DF8CC4A}" type="datetimeFigureOut">
              <a:rPr lang="en-US" smtClean="0"/>
              <a:t>8/7/2012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54C2B-0D1C-4313-B3C1-9020A317E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734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345A-FE8D-4A6F-95C6-1EE18DF8CC4A}" type="datetimeFigureOut">
              <a:rPr lang="en-US" smtClean="0"/>
              <a:t>8/7/2012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54C2B-0D1C-4313-B3C1-9020A317E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600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345A-FE8D-4A6F-95C6-1EE18DF8CC4A}" type="datetimeFigureOut">
              <a:rPr lang="en-US" smtClean="0"/>
              <a:t>8/7/2012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54C2B-0D1C-4313-B3C1-9020A317E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06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345A-FE8D-4A6F-95C6-1EE18DF8CC4A}" type="datetimeFigureOut">
              <a:rPr lang="en-US" smtClean="0"/>
              <a:t>8/7/2012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54C2B-0D1C-4313-B3C1-9020A317E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939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345A-FE8D-4A6F-95C6-1EE18DF8CC4A}" type="datetimeFigureOut">
              <a:rPr lang="en-US" smtClean="0"/>
              <a:t>8/7/2012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54C2B-0D1C-4313-B3C1-9020A317E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089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345A-FE8D-4A6F-95C6-1EE18DF8CC4A}" type="datetimeFigureOut">
              <a:rPr lang="en-US" smtClean="0"/>
              <a:t>8/7/2012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54C2B-0D1C-4313-B3C1-9020A317E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64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345A-FE8D-4A6F-95C6-1EE18DF8CC4A}" type="datetimeFigureOut">
              <a:rPr lang="en-US" smtClean="0"/>
              <a:t>8/7/2012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54C2B-0D1C-4313-B3C1-9020A317E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631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345A-FE8D-4A6F-95C6-1EE18DF8CC4A}" type="datetimeFigureOut">
              <a:rPr lang="en-US" smtClean="0"/>
              <a:t>8/7/2012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54C2B-0D1C-4313-B3C1-9020A317E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934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345A-FE8D-4A6F-95C6-1EE18DF8CC4A}" type="datetimeFigureOut">
              <a:rPr lang="en-US" smtClean="0"/>
              <a:t>8/7/2012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054C2B-0D1C-4313-B3C1-9020A317E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646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B345A-FE8D-4A6F-95C6-1EE18DF8CC4A}" type="datetimeFigureOut">
              <a:rPr lang="en-US" smtClean="0"/>
              <a:t>8/7/2012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54C2B-0D1C-4313-B3C1-9020A317E9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633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0" y="2609850"/>
            <a:ext cx="2286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Isosceles Triangle 4"/>
          <p:cNvSpPr/>
          <p:nvPr/>
        </p:nvSpPr>
        <p:spPr>
          <a:xfrm>
            <a:off x="3810000" y="2209800"/>
            <a:ext cx="1828800" cy="1524000"/>
          </a:xfrm>
          <a:prstGeom prst="triangl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629400" y="2343150"/>
            <a:ext cx="1676400" cy="1257300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triped Right Arrow 6"/>
          <p:cNvSpPr/>
          <p:nvPr/>
        </p:nvSpPr>
        <p:spPr>
          <a:xfrm>
            <a:off x="990600" y="3962400"/>
            <a:ext cx="1371600" cy="990600"/>
          </a:xfrm>
          <a:prstGeom prst="striped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178475"/>
            <a:ext cx="623324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Add the following animations to these shapes: </a:t>
            </a:r>
          </a:p>
          <a:p>
            <a:endParaRPr lang="en-US" dirty="0" smtClean="0"/>
          </a:p>
          <a:p>
            <a:pPr marL="342900" indent="-342900">
              <a:buAutoNum type="arabicPeriod"/>
            </a:pPr>
            <a:r>
              <a:rPr lang="en-US" dirty="0" smtClean="0"/>
              <a:t>The rectangle should appear on click. </a:t>
            </a:r>
          </a:p>
          <a:p>
            <a:pPr marL="342900" indent="-342900">
              <a:buAutoNum type="arabicPeriod"/>
            </a:pPr>
            <a:r>
              <a:rPr lang="en-US" dirty="0" smtClean="0"/>
              <a:t>The triangle should disappear on click. </a:t>
            </a:r>
          </a:p>
          <a:p>
            <a:pPr marL="342900" indent="-342900">
              <a:buAutoNum type="arabicPeriod"/>
            </a:pPr>
            <a:r>
              <a:rPr lang="en-US" dirty="0" smtClean="0"/>
              <a:t>The oval should get a visual emphasis on click. </a:t>
            </a:r>
          </a:p>
          <a:p>
            <a:pPr marL="342900" indent="-342900">
              <a:buAutoNum type="arabicPeriod"/>
            </a:pPr>
            <a:r>
              <a:rPr lang="en-US" dirty="0" smtClean="0"/>
              <a:t>The arrow should move from left to right on click. </a:t>
            </a:r>
          </a:p>
          <a:p>
            <a:pPr marL="342900" indent="-342900">
              <a:buAutoNum type="arabicPeriod"/>
            </a:pPr>
            <a:r>
              <a:rPr lang="en-US" dirty="0" smtClean="0"/>
              <a:t>The star should move from left to right with a sound on click. </a:t>
            </a:r>
          </a:p>
        </p:txBody>
      </p:sp>
      <p:sp>
        <p:nvSpPr>
          <p:cNvPr id="9" name="5-Point Star 8"/>
          <p:cNvSpPr/>
          <p:nvPr/>
        </p:nvSpPr>
        <p:spPr>
          <a:xfrm>
            <a:off x="870857" y="5410200"/>
            <a:ext cx="1066800" cy="91440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06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Make the text in the</a:t>
            </a:r>
            <a:r>
              <a:rPr lang="ru-RU" sz="2400" dirty="0" smtClean="0"/>
              <a:t> </a:t>
            </a:r>
            <a:r>
              <a:rPr lang="en-US" sz="2400" dirty="0" smtClean="0"/>
              <a:t>right column appear on click. </a:t>
            </a:r>
            <a:endParaRPr 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хороший</a:t>
            </a:r>
          </a:p>
          <a:p>
            <a:r>
              <a:rPr lang="ru-RU" dirty="0" smtClean="0"/>
              <a:t>мягкий</a:t>
            </a:r>
          </a:p>
          <a:p>
            <a:r>
              <a:rPr lang="ru-RU" dirty="0" smtClean="0"/>
              <a:t>новый</a:t>
            </a:r>
          </a:p>
          <a:p>
            <a:r>
              <a:rPr lang="ru-RU" dirty="0" smtClean="0"/>
              <a:t>большой</a:t>
            </a:r>
          </a:p>
          <a:p>
            <a:r>
              <a:rPr lang="ru-RU" dirty="0" smtClean="0"/>
              <a:t>красивый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плохой</a:t>
            </a:r>
          </a:p>
          <a:p>
            <a:r>
              <a:rPr lang="ru-RU" dirty="0" smtClean="0"/>
              <a:t>твёрдый</a:t>
            </a:r>
          </a:p>
          <a:p>
            <a:r>
              <a:rPr lang="ru-RU" dirty="0" smtClean="0"/>
              <a:t>старый</a:t>
            </a:r>
          </a:p>
          <a:p>
            <a:r>
              <a:rPr lang="ru-RU" dirty="0" smtClean="0"/>
              <a:t>маленький</a:t>
            </a:r>
          </a:p>
          <a:p>
            <a:r>
              <a:rPr lang="ru-RU" dirty="0" smtClean="0"/>
              <a:t>некрасивый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57655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000" dirty="0" smtClean="0"/>
              <a:t>1. Make the picture on the left </a:t>
            </a:r>
            <a:r>
              <a:rPr lang="en-US" sz="2000" u="sng" dirty="0" smtClean="0"/>
              <a:t>appear</a:t>
            </a:r>
            <a:r>
              <a:rPr lang="en-US" sz="2000" dirty="0" smtClean="0"/>
              <a:t> on click with some visual effect</a:t>
            </a:r>
            <a:br>
              <a:rPr lang="en-US" sz="2000" dirty="0" smtClean="0"/>
            </a:br>
            <a:r>
              <a:rPr lang="en-US" sz="2000" dirty="0" smtClean="0"/>
              <a:t>2. Make the picture on the right to </a:t>
            </a:r>
            <a:r>
              <a:rPr lang="en-US" sz="2000" u="sng" dirty="0" smtClean="0"/>
              <a:t>disappear</a:t>
            </a:r>
            <a:r>
              <a:rPr lang="en-US" sz="2000" dirty="0" smtClean="0"/>
              <a:t> on click with some visual effect.</a:t>
            </a:r>
            <a:endParaRPr lang="en-US" sz="2000" dirty="0"/>
          </a:p>
        </p:txBody>
      </p:sp>
      <p:pic>
        <p:nvPicPr>
          <p:cNvPr id="1026" name="Picture 2" descr="C:\Users\akolesni\AppData\Local\Microsoft\Windows\Temporary Internet Files\Content.IE5\OM661P3A\MP900442819[1]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2514600"/>
            <a:ext cx="3858579" cy="255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kolesni\AppData\Local\Microsoft\Windows\Temporary Internet Files\Content.IE5\5LMYMUM9\MP900438593[1]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515058"/>
            <a:ext cx="4038600" cy="2696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81983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93</Words>
  <Application>Microsoft Office PowerPoint</Application>
  <PresentationFormat>On-screen Show 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Make the text in the right column appear on click. </vt:lpstr>
      <vt:lpstr>1. Make the picture on the left appear on click with some visual effect 2. Make the picture on the right to disappear on click with some visual effect.</vt:lpstr>
    </vt:vector>
  </TitlesOfParts>
  <Company>The University of Iowa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Kolesnikova, Anna</dc:creator>
  <cp:lastModifiedBy>Kolesnikova, Anna</cp:lastModifiedBy>
  <cp:revision>9</cp:revision>
  <dcterms:created xsi:type="dcterms:W3CDTF">2012-08-01T18:05:15Z</dcterms:created>
  <dcterms:modified xsi:type="dcterms:W3CDTF">2012-08-08T03:04:17Z</dcterms:modified>
</cp:coreProperties>
</file>